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Inter" panose="020B0604020202020204" charset="0"/>
      <p:regular r:id="rId14"/>
      <p:bold r:id="rId15"/>
    </p:embeddedFont>
    <p:embeddedFont>
      <p:font typeface="Inter ExtraBold" panose="020B0604020202020204" charset="0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c5eed17d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c5eed17d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c5eed17d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c5eed17d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c5eed17d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c5eed17d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c5eed17d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c5eed17d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15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c5eed17d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c5eed17d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c5eed17d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c5eed17d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5400000">
            <a:off x="81850" y="-81750"/>
            <a:ext cx="5137200" cy="5300700"/>
          </a:xfrm>
          <a:prstGeom prst="rect">
            <a:avLst/>
          </a:prstGeom>
          <a:gradFill>
            <a:gsLst>
              <a:gs pos="0">
                <a:srgbClr val="222A35">
                  <a:alpha val="9411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27672" y="665419"/>
            <a:ext cx="46674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Launch Lift</a:t>
            </a:r>
            <a:endParaRPr sz="5600" dirty="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421944" y="953332"/>
            <a:ext cx="134400" cy="930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27672" y="1462306"/>
            <a:ext cx="4459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NASA Space Apps 2023</a:t>
            </a:r>
            <a:endParaRPr sz="2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972" y="69232"/>
            <a:ext cx="5979749" cy="44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4;p14">
            <a:extLst>
              <a:ext uri="{FF2B5EF4-FFF2-40B4-BE49-F238E27FC236}">
                <a16:creationId xmlns:a16="http://schemas.microsoft.com/office/drawing/2014/main" id="{9884495D-8866-307B-FE4D-DE7D28384F59}"/>
              </a:ext>
            </a:extLst>
          </p:cNvPr>
          <p:cNvSpPr txBox="1"/>
          <p:nvPr/>
        </p:nvSpPr>
        <p:spPr>
          <a:xfrm>
            <a:off x="527672" y="2325038"/>
            <a:ext cx="4459800" cy="55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Problem Statement</a:t>
            </a:r>
            <a:endParaRPr sz="2000" b="1" dirty="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06346BBF-65A3-84C7-EDBD-C2D4283BA315}"/>
              </a:ext>
            </a:extLst>
          </p:cNvPr>
          <p:cNvSpPr/>
          <p:nvPr/>
        </p:nvSpPr>
        <p:spPr>
          <a:xfrm>
            <a:off x="393272" y="2462096"/>
            <a:ext cx="134400" cy="162668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C1610BE0-1179-A261-033A-A863590ACA38}"/>
              </a:ext>
            </a:extLst>
          </p:cNvPr>
          <p:cNvSpPr txBox="1"/>
          <p:nvPr/>
        </p:nvSpPr>
        <p:spPr>
          <a:xfrm>
            <a:off x="591781" y="2757972"/>
            <a:ext cx="4173507" cy="1330808"/>
          </a:xfrm>
          <a:prstGeom prst="rect">
            <a:avLst/>
          </a:prstGeom>
          <a:solidFill>
            <a:srgbClr val="000000">
              <a:alpha val="678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Designing a platform which guides science enthusiasts and other small scale startups with precise weather info suitable for rocket launch from any given region.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 rot="5400000">
            <a:off x="81850" y="-81750"/>
            <a:ext cx="5137200" cy="5300700"/>
          </a:xfrm>
          <a:prstGeom prst="rect">
            <a:avLst/>
          </a:prstGeom>
          <a:gradFill>
            <a:gsLst>
              <a:gs pos="0">
                <a:srgbClr val="222A35">
                  <a:alpha val="9411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83950" y="210825"/>
            <a:ext cx="60954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Working</a:t>
            </a:r>
            <a:endParaRPr sz="56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249550" y="414525"/>
            <a:ext cx="134400" cy="6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495300" y="1762125"/>
            <a:ext cx="7810500" cy="2878200"/>
          </a:xfrm>
          <a:prstGeom prst="rect">
            <a:avLst/>
          </a:prstGeom>
          <a:solidFill>
            <a:srgbClr val="000000">
              <a:alpha val="678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nter"/>
              <a:buChar char="●"/>
            </a:pPr>
            <a:r>
              <a:rPr lang="en" sz="25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 designed a website which helps to successfully recognise a opens area and predict weather conditions around the area.</a:t>
            </a:r>
            <a:endParaRPr sz="25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nter"/>
              <a:buChar char="●"/>
            </a:pPr>
            <a:r>
              <a:rPr lang="en" sz="25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Then it fetches weather conditions and compare it with suitable conditions for a successful launch.</a:t>
            </a:r>
            <a:endParaRPr sz="25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 rot="5400000">
            <a:off x="81850" y="-81750"/>
            <a:ext cx="5137200" cy="5300700"/>
          </a:xfrm>
          <a:prstGeom prst="rect">
            <a:avLst/>
          </a:prstGeom>
          <a:gradFill>
            <a:gsLst>
              <a:gs pos="0">
                <a:srgbClr val="222A35">
                  <a:alpha val="9411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83950" y="210825"/>
            <a:ext cx="60954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Working </a:t>
            </a:r>
            <a:endParaRPr sz="56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249550" y="414525"/>
            <a:ext cx="134400" cy="6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50" y="1260475"/>
            <a:ext cx="7223124" cy="3651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6"/>
          <p:cNvCxnSpPr/>
          <p:nvPr/>
        </p:nvCxnSpPr>
        <p:spPr>
          <a:xfrm>
            <a:off x="352425" y="2339975"/>
            <a:ext cx="2127300" cy="30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6"/>
          <p:cNvCxnSpPr/>
          <p:nvPr/>
        </p:nvCxnSpPr>
        <p:spPr>
          <a:xfrm flipH="1">
            <a:off x="5387550" y="3338300"/>
            <a:ext cx="654000" cy="34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 rot="5400000">
            <a:off x="81850" y="-81750"/>
            <a:ext cx="5137200" cy="5300700"/>
          </a:xfrm>
          <a:prstGeom prst="rect">
            <a:avLst/>
          </a:prstGeom>
          <a:gradFill>
            <a:gsLst>
              <a:gs pos="0">
                <a:srgbClr val="222A35">
                  <a:alpha val="9411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83950" y="210825"/>
            <a:ext cx="60954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Solution</a:t>
            </a:r>
            <a:endParaRPr sz="56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249550" y="414525"/>
            <a:ext cx="134400" cy="6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316750" y="1174594"/>
            <a:ext cx="8537318" cy="3416290"/>
          </a:xfrm>
          <a:prstGeom prst="rect">
            <a:avLst/>
          </a:prstGeom>
          <a:solidFill>
            <a:srgbClr val="000000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●"/>
            </a:pPr>
            <a:r>
              <a:rPr lang="en" sz="3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 created a Python program to cross check the ideal conditions for the launch of a student rocket &amp; also created a similar version on JavaScript to make a web app.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●"/>
            </a:pPr>
            <a:r>
              <a:rPr lang="en-US" sz="3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lang="en" sz="3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 have created a git repo for the same and is available for everyone around the globe to try it out for themselves.</a:t>
            </a:r>
            <a:endParaRPr sz="3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E7FE7-D6E7-513C-B4A7-8EA90665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81120" cy="5143500"/>
          </a:xfrm>
          <a:prstGeom prst="rect">
            <a:avLst/>
          </a:prstGeom>
        </p:spPr>
      </p:pic>
      <p:sp>
        <p:nvSpPr>
          <p:cNvPr id="4" name="Google Shape;92;p17">
            <a:extLst>
              <a:ext uri="{FF2B5EF4-FFF2-40B4-BE49-F238E27FC236}">
                <a16:creationId xmlns:a16="http://schemas.microsoft.com/office/drawing/2014/main" id="{D682F153-92F7-195E-75DF-D30E5E770AC7}"/>
              </a:ext>
            </a:extLst>
          </p:cNvPr>
          <p:cNvSpPr txBox="1"/>
          <p:nvPr/>
        </p:nvSpPr>
        <p:spPr>
          <a:xfrm>
            <a:off x="5081120" y="0"/>
            <a:ext cx="4062880" cy="1415742"/>
          </a:xfrm>
          <a:prstGeom prst="rect">
            <a:avLst/>
          </a:prstGeom>
          <a:solidFill>
            <a:srgbClr val="000000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</a:pPr>
            <a:r>
              <a:rPr lang="en-GB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 check conditions for various cities and regions: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</a:pPr>
            <a:r>
              <a:rPr lang="en-GB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1. Kothrud ,Pune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</a:pPr>
            <a:r>
              <a:rPr lang="en-GB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2. Moscow , Russia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</a:pPr>
            <a:r>
              <a:rPr lang="en-GB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3. Kuwait </a:t>
            </a:r>
            <a:endParaRPr sz="1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92;p17">
            <a:extLst>
              <a:ext uri="{FF2B5EF4-FFF2-40B4-BE49-F238E27FC236}">
                <a16:creationId xmlns:a16="http://schemas.microsoft.com/office/drawing/2014/main" id="{609F17D1-8C1D-336D-D206-0FE1367A0B6A}"/>
              </a:ext>
            </a:extLst>
          </p:cNvPr>
          <p:cNvSpPr txBox="1"/>
          <p:nvPr/>
        </p:nvSpPr>
        <p:spPr>
          <a:xfrm>
            <a:off x="5278125" y="2393654"/>
            <a:ext cx="4062880" cy="677078"/>
          </a:xfrm>
          <a:prstGeom prst="rect">
            <a:avLst/>
          </a:prstGeom>
          <a:solidFill>
            <a:srgbClr val="000000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</a:pPr>
            <a:r>
              <a:rPr lang="en-GB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Shows the nearest suitable launch time that satisfies all the conditions</a:t>
            </a:r>
            <a:endParaRPr sz="1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4CE75C-EC01-43E4-A941-B4F2F5685ECB}"/>
              </a:ext>
            </a:extLst>
          </p:cNvPr>
          <p:cNvCxnSpPr>
            <a:cxnSpLocks/>
          </p:cNvCxnSpPr>
          <p:nvPr/>
        </p:nvCxnSpPr>
        <p:spPr>
          <a:xfrm flipH="1" flipV="1">
            <a:off x="3702205" y="2200507"/>
            <a:ext cx="1575920" cy="4048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8269D123-86D4-D5A4-BED1-548A63F055C4}"/>
              </a:ext>
            </a:extLst>
          </p:cNvPr>
          <p:cNvSpPr txBox="1"/>
          <p:nvPr/>
        </p:nvSpPr>
        <p:spPr>
          <a:xfrm>
            <a:off x="5159178" y="3847030"/>
            <a:ext cx="3906763" cy="1169521"/>
          </a:xfrm>
          <a:prstGeom prst="rect">
            <a:avLst/>
          </a:prstGeom>
          <a:solidFill>
            <a:srgbClr val="000000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</a:pPr>
            <a:r>
              <a:rPr lang="en-GB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Kuwait weather condition satisfies all the conditions and hence shows ready to launch !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</a:pPr>
            <a:endParaRPr sz="1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9090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 rot="5400000">
            <a:off x="81850" y="-81750"/>
            <a:ext cx="5137200" cy="5300700"/>
          </a:xfrm>
          <a:prstGeom prst="rect">
            <a:avLst/>
          </a:prstGeom>
          <a:gradFill>
            <a:gsLst>
              <a:gs pos="0">
                <a:srgbClr val="222A35">
                  <a:alpha val="9411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383950" y="210825"/>
            <a:ext cx="60954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WEB APP </a:t>
            </a:r>
            <a:endParaRPr sz="3600" dirty="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249550" y="301475"/>
            <a:ext cx="134400" cy="6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50" y="1087900"/>
            <a:ext cx="1958391" cy="32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471" y="1028625"/>
            <a:ext cx="2063157" cy="32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291" y="919850"/>
            <a:ext cx="2172000" cy="3509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726791" y="4556983"/>
            <a:ext cx="1335000" cy="4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Entering City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7330799" y="4429316"/>
            <a:ext cx="1126500" cy="4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Error Case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12E33-2B6E-01E4-3541-0D46CC0E4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050" y="1028625"/>
            <a:ext cx="2099119" cy="3352550"/>
          </a:xfrm>
          <a:prstGeom prst="rect">
            <a:avLst/>
          </a:prstGeom>
        </p:spPr>
      </p:pic>
      <p:sp>
        <p:nvSpPr>
          <p:cNvPr id="4" name="Google Shape;104;p18">
            <a:extLst>
              <a:ext uri="{FF2B5EF4-FFF2-40B4-BE49-F238E27FC236}">
                <a16:creationId xmlns:a16="http://schemas.microsoft.com/office/drawing/2014/main" id="{6706BE34-07F9-8805-D195-21020C2F876E}"/>
              </a:ext>
            </a:extLst>
          </p:cNvPr>
          <p:cNvSpPr txBox="1"/>
          <p:nvPr/>
        </p:nvSpPr>
        <p:spPr>
          <a:xfrm>
            <a:off x="4935677" y="4547087"/>
            <a:ext cx="1421864" cy="4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Working Case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2;p17">
            <a:extLst>
              <a:ext uri="{FF2B5EF4-FFF2-40B4-BE49-F238E27FC236}">
                <a16:creationId xmlns:a16="http://schemas.microsoft.com/office/drawing/2014/main" id="{D0BE3097-182D-1427-E843-A8BEF76DC512}"/>
              </a:ext>
            </a:extLst>
          </p:cNvPr>
          <p:cNvSpPr txBox="1"/>
          <p:nvPr/>
        </p:nvSpPr>
        <p:spPr>
          <a:xfrm>
            <a:off x="2295692" y="2017767"/>
            <a:ext cx="4552616" cy="1107965"/>
          </a:xfrm>
          <a:prstGeom prst="rect">
            <a:avLst/>
          </a:prstGeom>
          <a:solidFill>
            <a:srgbClr val="000000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</a:pPr>
            <a:r>
              <a:rPr lang="en-GB" sz="3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</a:p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</a:pPr>
            <a:r>
              <a:rPr lang="en-GB" sz="3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Project by Team Cypher </a:t>
            </a:r>
            <a:endParaRPr sz="3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On-screen Show (16:9)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Inter</vt:lpstr>
      <vt:lpstr>Inter ExtraBold</vt:lpstr>
      <vt:lpstr>Calibri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Miqdad Ali</cp:lastModifiedBy>
  <cp:revision>1</cp:revision>
  <dcterms:modified xsi:type="dcterms:W3CDTF">2023-10-08T15:33:26Z</dcterms:modified>
</cp:coreProperties>
</file>